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85" r:id="rId1"/>
  </p:sldMasterIdLst>
  <p:notesMasterIdLst>
    <p:notesMasterId r:id="rId3"/>
  </p:notesMasterIdLst>
  <p:handoutMasterIdLst>
    <p:handoutMasterId r:id="rId4"/>
  </p:handoutMasterIdLst>
  <p:sldIdLst>
    <p:sldId id="1669" r:id="rId2"/>
  </p:sldIdLst>
  <p:sldSz cx="9144000" cy="6858000" type="screen4x3"/>
  <p:notesSz cx="6792913" cy="99250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2EF13F73-B259-4100-98F8-6E1D7CAC9089}">
          <p14:sldIdLst>
            <p14:sldId id="1669"/>
          </p14:sldIdLst>
        </p14:section>
        <p14:section name="Section sans titre" id="{C5045485-96C7-4CD4-8AD8-A1576CEED406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A50021"/>
    <a:srgbClr val="F97407"/>
    <a:srgbClr val="008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14" autoAdjust="0"/>
    <p:restoredTop sz="95226" autoAdjust="0"/>
  </p:normalViewPr>
  <p:slideViewPr>
    <p:cSldViewPr>
      <p:cViewPr varScale="1">
        <p:scale>
          <a:sx n="78" d="100"/>
          <a:sy n="78" d="100"/>
        </p:scale>
        <p:origin x="1709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8834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9344"/>
    </p:cViewPr>
  </p:sorterViewPr>
  <p:notesViewPr>
    <p:cSldViewPr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C3AB2EBC-8B6A-6D17-1DA6-A5DEA6EA2D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3595" cy="497976"/>
          </a:xfrm>
          <a:prstGeom prst="rect">
            <a:avLst/>
          </a:prstGeom>
        </p:spPr>
        <p:txBody>
          <a:bodyPr vert="horz" lIns="95522" tIns="47761" rIns="95522" bIns="47761" rtlCol="0"/>
          <a:lstStyle>
            <a:lvl1pPr algn="l">
              <a:defRPr sz="1300"/>
            </a:lvl1pPr>
          </a:lstStyle>
          <a:p>
            <a:r>
              <a:rPr lang="fr-FR"/>
              <a:t>C3.9 1ère diapositives PowerPoints - Eléments de preuve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E1B69DA-90CB-1C0E-47D6-729B7D8F2C9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7746" y="0"/>
            <a:ext cx="2943595" cy="497976"/>
          </a:xfrm>
          <a:prstGeom prst="rect">
            <a:avLst/>
          </a:prstGeom>
        </p:spPr>
        <p:txBody>
          <a:bodyPr vert="horz" lIns="95522" tIns="47761" rIns="95522" bIns="47761" rtlCol="0"/>
          <a:lstStyle>
            <a:lvl1pPr algn="r">
              <a:defRPr sz="1300"/>
            </a:lvl1pPr>
          </a:lstStyle>
          <a:p>
            <a:fld id="{A70D64C7-8909-4D19-8FDD-8ECF2DE7A44C}" type="datetimeFigureOut">
              <a:rPr lang="fr-FR" smtClean="0"/>
              <a:t>03/05/2025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976D3E5-1892-31AD-06A6-98C17EAA016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27076"/>
            <a:ext cx="2943595" cy="497975"/>
          </a:xfrm>
          <a:prstGeom prst="rect">
            <a:avLst/>
          </a:prstGeom>
        </p:spPr>
        <p:txBody>
          <a:bodyPr vert="horz" lIns="95522" tIns="47761" rIns="95522" bIns="4776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98D48C-3DF0-4E8D-1094-196EF03B27D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7746" y="9427076"/>
            <a:ext cx="2943595" cy="497975"/>
          </a:xfrm>
          <a:prstGeom prst="rect">
            <a:avLst/>
          </a:prstGeom>
        </p:spPr>
        <p:txBody>
          <a:bodyPr vert="horz" lIns="95522" tIns="47761" rIns="95522" bIns="47761" rtlCol="0" anchor="b"/>
          <a:lstStyle>
            <a:lvl1pPr algn="r">
              <a:defRPr sz="1300"/>
            </a:lvl1pPr>
          </a:lstStyle>
          <a:p>
            <a:fld id="{1A73125A-5247-425F-82C8-E9A1F1B957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328637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3595" cy="496253"/>
          </a:xfrm>
          <a:prstGeom prst="rect">
            <a:avLst/>
          </a:prstGeom>
        </p:spPr>
        <p:txBody>
          <a:bodyPr vert="horz" lIns="95522" tIns="47761" rIns="95522" bIns="47761" rtlCol="0"/>
          <a:lstStyle>
            <a:lvl1pPr algn="l">
              <a:defRPr sz="1300"/>
            </a:lvl1pPr>
          </a:lstStyle>
          <a:p>
            <a:r>
              <a:rPr lang="fr-FR"/>
              <a:t>C3.9 1ère diapositives PowerPoints - Eléments de preuve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7746" y="0"/>
            <a:ext cx="2943595" cy="496253"/>
          </a:xfrm>
          <a:prstGeom prst="rect">
            <a:avLst/>
          </a:prstGeom>
        </p:spPr>
        <p:txBody>
          <a:bodyPr vert="horz" lIns="95522" tIns="47761" rIns="95522" bIns="47761" rtlCol="0"/>
          <a:lstStyle>
            <a:lvl1pPr algn="r">
              <a:defRPr sz="1300"/>
            </a:lvl1pPr>
          </a:lstStyle>
          <a:p>
            <a:fld id="{DAC7C224-2CCD-494A-8ACE-3138A83663E6}" type="datetimeFigureOut">
              <a:rPr lang="fr-FR" smtClean="0"/>
              <a:t>03/05/2025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0937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22" tIns="47761" rIns="95522" bIns="47761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292" y="4714398"/>
            <a:ext cx="5434330" cy="4466273"/>
          </a:xfrm>
          <a:prstGeom prst="rect">
            <a:avLst/>
          </a:prstGeom>
        </p:spPr>
        <p:txBody>
          <a:bodyPr vert="horz" lIns="95522" tIns="47761" rIns="95522" bIns="47761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27075"/>
            <a:ext cx="2943595" cy="496253"/>
          </a:xfrm>
          <a:prstGeom prst="rect">
            <a:avLst/>
          </a:prstGeom>
        </p:spPr>
        <p:txBody>
          <a:bodyPr vert="horz" lIns="95522" tIns="47761" rIns="95522" bIns="47761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7746" y="9427075"/>
            <a:ext cx="2943595" cy="496253"/>
          </a:xfrm>
          <a:prstGeom prst="rect">
            <a:avLst/>
          </a:prstGeom>
        </p:spPr>
        <p:txBody>
          <a:bodyPr vert="horz" lIns="95522" tIns="47761" rIns="95522" bIns="47761" rtlCol="0" anchor="b"/>
          <a:lstStyle>
            <a:lvl1pPr algn="r">
              <a:defRPr sz="1300"/>
            </a:lvl1pPr>
          </a:lstStyle>
          <a:p>
            <a:fld id="{5B9CCBEE-C819-4CC4-9E27-D5549E828B4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1289786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B8AB-BD01-450E-810A-996456ABFDEA}" type="datetime1">
              <a:rPr lang="en-US" smtClean="0"/>
              <a:t>5/3/2025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448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2790E-07C8-4D97-AB9B-2D6B5FE4BEA7}" type="datetime1">
              <a:rPr lang="en-US" smtClean="0"/>
              <a:t>5/3/2025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5728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2CCA8-3109-4879-AEC8-BC0BF9537475}" type="datetime1">
              <a:rPr lang="en-US" smtClean="0"/>
              <a:t>5/3/2025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656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6904-118D-4763-A7E5-287030823A40}" type="datetime1">
              <a:rPr lang="en-US" smtClean="0"/>
              <a:t>5/3/2025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3377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96F1-2D79-42B0-8264-8ED36F59A74C}" type="datetime1">
              <a:rPr lang="en-US" smtClean="0"/>
              <a:t>5/3/2025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9147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86E0D-8923-4972-8B53-F6FC9EB72117}" type="datetime1">
              <a:rPr lang="en-US" smtClean="0"/>
              <a:t>5/3/2025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7785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C6A5F-698A-46C8-90FC-8317F4DE9526}" type="datetime1">
              <a:rPr lang="en-US" smtClean="0"/>
              <a:t>5/3/2025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9719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A0FCB-C812-4389-B4EA-1A6E9ADCE355}" type="datetime1">
              <a:rPr lang="en-US" smtClean="0"/>
              <a:t>5/3/2025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556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341E4-E54D-4A37-BB42-73D638314842}" type="datetime1">
              <a:rPr lang="en-US" smtClean="0"/>
              <a:t>5/3/2025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3938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1A4BF-7431-4A40-90D5-7EA78DE6F653}" type="datetime1">
              <a:rPr lang="en-US" smtClean="0"/>
              <a:t>5/3/2025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7113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86525-6317-4DA5-941C-A5E932251E58}" type="datetime1">
              <a:rPr lang="en-US" smtClean="0"/>
              <a:t>5/3/2025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587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AA41-B7B6-4CF8-A21D-7B3374213408}" type="datetime1">
              <a:rPr lang="en-US" smtClean="0"/>
              <a:t>5/3/2025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© C. MIGNIERE pour ERACH Human Formations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05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F7492-8B01-4CD3-A52C-77CE14CFAFEB}" type="datetime1">
              <a:rPr lang="en-US" smtClean="0"/>
              <a:t>5/3/2025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© C. MIGNIERE pour ERACH Human Formations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943AB-DEC1-4654-BC0D-EF17EC7B9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446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6" r:id="rId1"/>
    <p:sldLayoutId id="2147484187" r:id="rId2"/>
    <p:sldLayoutId id="2147484188" r:id="rId3"/>
    <p:sldLayoutId id="2147484189" r:id="rId4"/>
    <p:sldLayoutId id="2147484190" r:id="rId5"/>
    <p:sldLayoutId id="2147484191" r:id="rId6"/>
    <p:sldLayoutId id="2147484192" r:id="rId7"/>
    <p:sldLayoutId id="2147484193" r:id="rId8"/>
    <p:sldLayoutId id="2147484194" r:id="rId9"/>
    <p:sldLayoutId id="2147484195" r:id="rId10"/>
    <p:sldLayoutId id="2147484196" r:id="rId11"/>
    <p:sldLayoutId id="2147484197" r:id="rId1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F1A24-548F-BB4B-9275-80B3E5AB5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fr-FR" sz="2800" dirty="0"/>
              <a:t>Qu’êtes-vous venus chercher ?</a:t>
            </a:r>
          </a:p>
        </p:txBody>
      </p:sp>
      <p:graphicFrame>
        <p:nvGraphicFramePr>
          <p:cNvPr id="9" name="Espace réservé du contenu 8">
            <a:extLst>
              <a:ext uri="{FF2B5EF4-FFF2-40B4-BE49-F238E27FC236}">
                <a16:creationId xmlns:a16="http://schemas.microsoft.com/office/drawing/2014/main" id="{5A9EBABD-13FE-2B4D-89B6-CFABE6F21D37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51302553"/>
              </p:ext>
            </p:extLst>
          </p:nvPr>
        </p:nvGraphicFramePr>
        <p:xfrm>
          <a:off x="899592" y="836712"/>
          <a:ext cx="7056783" cy="47525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32448">
                  <a:extLst>
                    <a:ext uri="{9D8B030D-6E8A-4147-A177-3AD203B41FA5}">
                      <a16:colId xmlns:a16="http://schemas.microsoft.com/office/drawing/2014/main" val="2988294158"/>
                    </a:ext>
                  </a:extLst>
                </a:gridCol>
                <a:gridCol w="1390435">
                  <a:extLst>
                    <a:ext uri="{9D8B030D-6E8A-4147-A177-3AD203B41FA5}">
                      <a16:colId xmlns:a16="http://schemas.microsoft.com/office/drawing/2014/main" val="2325219751"/>
                    </a:ext>
                  </a:extLst>
                </a:gridCol>
                <a:gridCol w="1633900">
                  <a:extLst>
                    <a:ext uri="{9D8B030D-6E8A-4147-A177-3AD203B41FA5}">
                      <a16:colId xmlns:a16="http://schemas.microsoft.com/office/drawing/2014/main" val="516123099"/>
                    </a:ext>
                  </a:extLst>
                </a:gridCol>
              </a:tblGrid>
              <a:tr h="6751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Programme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Niveau d’intérêt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fr-FR" sz="1100" kern="100">
                          <a:effectLst/>
                        </a:rPr>
                        <a:t>Niveau de connaissance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93392767"/>
                  </a:ext>
                </a:extLst>
              </a:tr>
              <a:tr h="8558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😄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😶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 🙁 </a:t>
                      </a: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 😄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😶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  🙁 </a:t>
                      </a:r>
                      <a:r>
                        <a:rPr lang="fr-FR" sz="1100" kern="100" dirty="0">
                          <a:effectLst/>
                        </a:rPr>
                        <a:t>  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4004185"/>
                  </a:ext>
                </a:extLst>
              </a:tr>
              <a:tr h="7661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fr-FR" sz="11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😄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😶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 🙁 </a:t>
                      </a:r>
                      <a:r>
                        <a:rPr lang="fr-FR" sz="1100" kern="100" dirty="0">
                          <a:effectLst/>
                        </a:rPr>
                        <a:t>  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😄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😶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 🙁 </a:t>
                      </a:r>
                      <a:r>
                        <a:rPr lang="fr-FR" sz="1100" kern="100" dirty="0">
                          <a:effectLst/>
                        </a:rPr>
                        <a:t>  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4147579"/>
                  </a:ext>
                </a:extLst>
              </a:tr>
              <a:tr h="7850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😄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fr-FR" sz="1100" dirty="0"/>
                        <a:t>😶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   🙁 </a:t>
                      </a:r>
                      <a:r>
                        <a:rPr lang="fr-FR" sz="1100" kern="100" dirty="0">
                          <a:effectLst/>
                        </a:rPr>
                        <a:t>  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😄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😶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 🙁 </a:t>
                      </a:r>
                      <a:r>
                        <a:rPr lang="fr-FR" sz="1100" kern="100" dirty="0">
                          <a:effectLst/>
                        </a:rPr>
                        <a:t>  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89712080"/>
                  </a:ext>
                </a:extLst>
              </a:tr>
              <a:tr h="7661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😄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fr-FR" sz="1100" dirty="0"/>
                        <a:t>😶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   🙁 </a:t>
                      </a: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😄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fr-FR" sz="1100" dirty="0"/>
                        <a:t>😶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   🙁 </a:t>
                      </a:r>
                      <a:r>
                        <a:rPr lang="fr-FR" sz="1100" kern="100" dirty="0">
                          <a:effectLst/>
                        </a:rPr>
                        <a:t>  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42255735"/>
                  </a:ext>
                </a:extLst>
              </a:tr>
              <a:tr h="9040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fr-FR" sz="11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 😄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fr-FR" sz="1100" dirty="0"/>
                        <a:t>😶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   🙁 </a:t>
                      </a:r>
                      <a:r>
                        <a:rPr lang="fr-FR" sz="1100" kern="100" dirty="0">
                          <a:effectLst/>
                        </a:rPr>
                        <a:t>  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😄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😶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/>
                        <a:t>   🙁 </a:t>
                      </a:r>
                      <a:r>
                        <a:rPr lang="fr-FR" sz="1100" kern="100" dirty="0">
                          <a:effectLst/>
                        </a:rPr>
                        <a:t>   </a:t>
                      </a:r>
                      <a:endParaRPr lang="fr-F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55652726"/>
                  </a:ext>
                </a:extLst>
              </a:tr>
            </a:tbl>
          </a:graphicData>
        </a:graphic>
      </p:graphicFrame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B26176D-457C-7653-94A2-EE77D9D28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900" dirty="0"/>
              <a:t> ERACH Human Formations</a:t>
            </a:r>
            <a:endParaRPr lang="en-US" sz="900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06D54323-C12E-B0E0-3D24-A37C3C622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16132" y="-1331707"/>
            <a:ext cx="1081122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 – Aucune connaissance ou aucun intérêt à mon poste actuel 		2 – Faible niveau de connaissance ou d’intérêt </a:t>
            </a: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 – Réel intérêt ou bonne connaissance du sujet 			4 – Sujet à intérêt prioritaire ou maitrise du sujet</a:t>
            </a:r>
            <a:endParaRPr kumimoji="0" lang="fr-FR" altLang="fr-F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7407E23-B2BB-A3C3-EA73-83036EA7C54C}"/>
              </a:ext>
            </a:extLst>
          </p:cNvPr>
          <p:cNvSpPr txBox="1"/>
          <p:nvPr/>
        </p:nvSpPr>
        <p:spPr>
          <a:xfrm>
            <a:off x="179512" y="5840427"/>
            <a:ext cx="82296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/>
              <a:t>😄 </a:t>
            </a:r>
            <a:r>
              <a:rPr lang="fr-FR" sz="11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Réel intérêt ou bonne connaissance du sujet  </a:t>
            </a:r>
            <a:r>
              <a:rPr lang="fr-FR" sz="1100" dirty="0"/>
              <a:t>😶 Faible niveau de connaissance  🙁 Aucune connaissance ou aucun niveau d’  intérêt .</a:t>
            </a:r>
          </a:p>
          <a:p>
            <a:pPr indent="449580"/>
            <a:endParaRPr lang="fr-FR" sz="11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0461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45624</TotalTime>
  <Words>126</Words>
  <Application>Microsoft Office PowerPoint</Application>
  <PresentationFormat>Affichage à l'écran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Qu’êtes-vous venus chercher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LEVER DE RIDEAU SUR VOTRE FORCE DE CONVICTION</dc:title>
  <dc:creator>Léa-Nina</dc:creator>
  <cp:lastModifiedBy>Baya FECIH </cp:lastModifiedBy>
  <cp:revision>1755</cp:revision>
  <cp:lastPrinted>2024-04-11T15:26:13Z</cp:lastPrinted>
  <dcterms:created xsi:type="dcterms:W3CDTF">2012-08-08T20:56:34Z</dcterms:created>
  <dcterms:modified xsi:type="dcterms:W3CDTF">2025-05-03T12:10:47Z</dcterms:modified>
</cp:coreProperties>
</file>